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840C-E652-456D-B302-C0C982A6BD74}" type="datetimeFigureOut">
              <a:rPr lang="es-ES" smtClean="0"/>
              <a:t>16/10/2014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2B539-72A9-4A07-BF2E-4394F0C60E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190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2840C-E652-456D-B302-C0C982A6BD74}" type="datetimeFigureOut">
              <a:rPr lang="es-ES" smtClean="0"/>
              <a:t>16/10/2014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2B539-72A9-4A07-BF2E-4394F0C60E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73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Microsoft for Retail 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734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Microsoft in Retail</a:t>
            </a:r>
            <a:b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i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it means to you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9600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Microsoft in Retail</a:t>
            </a:r>
            <a:b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i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it means to you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2852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sz="4000" smtClean="0"/>
              <a:t>Microsoft Dynamics Retail Products</a:t>
            </a:r>
            <a:endParaRPr lang="es-ES" sz="4000" dirty="0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2698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MSFT Dynamics Retail Management System</a:t>
            </a:r>
            <a:endParaRPr lang="en-US" sz="32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496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7172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6292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1819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6214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8376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307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4313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8253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1826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9756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6030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3401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8012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06578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7965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78081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0249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About Our Company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33587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91584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5108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MSFT Dynamics RMS key advantages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91709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Microsoft Dynamics RMS (Retail Management System)</a:t>
            </a:r>
            <a:endParaRPr lang="en-US" sz="2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40031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Microsoft Dynamics RMS (Retail Management System)</a:t>
            </a:r>
            <a:endParaRPr lang="en-US" sz="2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51916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Microsoft Dynamics RMS (Retail Management System)</a:t>
            </a:r>
            <a:endParaRPr lang="en-US" sz="2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92150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Microsoft Dynamics RMS (Retail Management System)</a:t>
            </a:r>
            <a:endParaRPr lang="en-US" sz="2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69617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Microsoft Dynamics RMS (Retail Management System)</a:t>
            </a:r>
            <a:endParaRPr lang="en-US" sz="2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74675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Microsoft Dynamics RMS (Retail Management System)</a:t>
            </a:r>
            <a:endParaRPr lang="en-US" sz="2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57326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1144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smtClean="0">
                <a:latin typeface="Arial" panose="020B0604020202020204" pitchFamily="34" charset="0"/>
                <a:cs typeface="Arial" panose="020B0604020202020204" pitchFamily="34" charset="0"/>
              </a:rPr>
              <a:t>Retail Challenges Worldwide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3180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58877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Microsoft Dynamics RMS (Retail Management System)</a:t>
            </a:r>
            <a:endParaRPr lang="en-US" sz="2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43939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Microsoft Dynamics RMS (Retail Management System)</a:t>
            </a:r>
            <a:endParaRPr lang="en-US" sz="2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68582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1908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51332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altLang="es-ES" sz="4000" smtClean="0"/>
              <a:t>INFINITE SOLUTIONS </a:t>
            </a:r>
            <a:br>
              <a:rPr lang="en-US" altLang="es-ES" sz="4000" smtClean="0"/>
            </a:br>
            <a:r>
              <a:rPr lang="en-US" altLang="es-ES" sz="4000" smtClean="0"/>
              <a:t>                          www.infinite.com.mk</a:t>
            </a:r>
            <a:endParaRPr lang="en-US" altLang="es-ES" sz="4000" dirty="0" smtClean="0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8736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New Business Disruptors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7443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Retailer Responses</a:t>
            </a:r>
            <a:b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Customer-Centricity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0019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400" smtClean="0">
                <a:latin typeface="Arial" panose="020B0604020202020204" pitchFamily="34" charset="0"/>
                <a:cs typeface="Arial" panose="020B0604020202020204" pitchFamily="34" charset="0"/>
              </a:rPr>
              <a:t>Important Factors for Today’s Retailer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4470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Microsoft in Retail</a:t>
            </a:r>
            <a:b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i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it means to you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479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Microsoft in Retail</a:t>
            </a:r>
            <a:b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i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it means to you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5871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</Words>
  <Application>Microsoft Office PowerPoint</Application>
  <PresentationFormat>Presentación en pantalla (4:3)</PresentationFormat>
  <Paragraphs>23</Paragraphs>
  <Slides>45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Tema de Office</vt:lpstr>
      <vt:lpstr>Microsoft for Retail </vt:lpstr>
      <vt:lpstr>Agenda</vt:lpstr>
      <vt:lpstr>About Our Company</vt:lpstr>
      <vt:lpstr>Retail Challenges Worldwide</vt:lpstr>
      <vt:lpstr>New Business Disruptors</vt:lpstr>
      <vt:lpstr>Retailer Responses Customer-Centricity</vt:lpstr>
      <vt:lpstr>Important Factors for Today’s Retailer </vt:lpstr>
      <vt:lpstr>Microsoft in Retail What it means to you </vt:lpstr>
      <vt:lpstr>Microsoft in Retail What it means to you  </vt:lpstr>
      <vt:lpstr>Microsoft in Retail What it means to you  </vt:lpstr>
      <vt:lpstr>Microsoft in Retail What it means to you  </vt:lpstr>
      <vt:lpstr>Microsoft Dynamics Retail Products</vt:lpstr>
      <vt:lpstr>MSFT Dynamics Retail Management System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MSFT Dynamics RMS key advantages </vt:lpstr>
      <vt:lpstr>Microsoft Dynamics RMS (Retail Management System)</vt:lpstr>
      <vt:lpstr>Microsoft Dynamics RMS (Retail Management System)</vt:lpstr>
      <vt:lpstr>Microsoft Dynamics RMS (Retail Management System)</vt:lpstr>
      <vt:lpstr>Microsoft Dynamics RMS (Retail Management System)</vt:lpstr>
      <vt:lpstr>Microsoft Dynamics RMS (Retail Management System)</vt:lpstr>
      <vt:lpstr>Microsoft Dynamics RMS (Retail Management System)</vt:lpstr>
      <vt:lpstr>Presentación de PowerPoint</vt:lpstr>
      <vt:lpstr>Presentación de PowerPoint</vt:lpstr>
      <vt:lpstr>Microsoft Dynamics RMS (Retail Management System)</vt:lpstr>
      <vt:lpstr>Microsoft Dynamics RMS (Retail Management System)</vt:lpstr>
      <vt:lpstr>Presentación de PowerPoint</vt:lpstr>
      <vt:lpstr>Presentación de PowerPoint</vt:lpstr>
      <vt:lpstr>INFINITE SOLUTIONS                            www.infinite.com.mk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for Retail </dc:title>
  <dc:creator>Antonijo Todorovik Dimiskov</dc:creator>
  <cp:lastModifiedBy>Antonijo Todorovik Dimiskov</cp:lastModifiedBy>
  <cp:revision>2</cp:revision>
  <dcterms:created xsi:type="dcterms:W3CDTF">2014-10-16T09:30:18Z</dcterms:created>
  <dcterms:modified xsi:type="dcterms:W3CDTF">2014-10-16T09:33:31Z</dcterms:modified>
</cp:coreProperties>
</file>